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e924e29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e924e29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e924e29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e924e29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e924e29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e924e29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30c4dcc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30c4dcc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72000" y="15953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4487" l="0" r="0" t="4496"/>
          <a:stretch/>
        </p:blipFill>
        <p:spPr>
          <a:xfrm>
            <a:off x="5161650" y="1850850"/>
            <a:ext cx="3471227" cy="19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828975" y="3687950"/>
            <a:ext cx="24273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Abhishek Hingmire</a:t>
            </a: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625" y="2881663"/>
            <a:ext cx="1574051" cy="53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>
            <a:off x="828975" y="2891075"/>
            <a:ext cx="519475" cy="51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641450" y="135450"/>
            <a:ext cx="7777800" cy="1497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9. Apply conditional formatting to highlight employees with both above-average Monthly Income and above-average Job Satisfaction.</a:t>
            </a:r>
            <a:endParaRPr sz="2600"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30020"/>
          <a:stretch/>
        </p:blipFill>
        <p:spPr>
          <a:xfrm>
            <a:off x="739175" y="1633050"/>
            <a:ext cx="7582351" cy="331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7650" y="213650"/>
            <a:ext cx="7688700" cy="1360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10.In Power BI, create a line chart that visualizes the trend of Employee Attrition over the years</a:t>
            </a:r>
            <a:endParaRPr sz="2600"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22418" l="17234" r="28652" t="25457"/>
          <a:stretch/>
        </p:blipFill>
        <p:spPr>
          <a:xfrm>
            <a:off x="1494487" y="1682025"/>
            <a:ext cx="6155024" cy="33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7800" y="175775"/>
            <a:ext cx="7688400" cy="1164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11. Describe how you would create a star schema for this dataset, explaining the benefits of doing so.</a:t>
            </a:r>
            <a:endParaRPr sz="2400"/>
          </a:p>
        </p:txBody>
      </p:sp>
      <p:sp>
        <p:nvSpPr>
          <p:cNvPr id="208" name="Google Shape;208;p28"/>
          <p:cNvSpPr txBox="1"/>
          <p:nvPr/>
        </p:nvSpPr>
        <p:spPr>
          <a:xfrm>
            <a:off x="260400" y="1240500"/>
            <a:ext cx="86232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Creating a star schema for an employee dataset involves designing a data model that separates dimensions and facts to optimize querying and reporting.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Steps to create a star schema: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Identify Dimensions and Facts: 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Dimensions: These are the descriptive attributes of the data (e.g., employee, department, position).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Fact(s): These are the measurable metrics or numerical data (e.g., salary, hours worked).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Create Dimension Tables: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For each dimension identified, create a separate dimension table.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Create a Fact Table: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Design a central fact table containing the quantitative data, often related to transactions or events involving dimensions.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Establish Relationships: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Create relationships between the primary key of the dimension tables and foreign keys in the fact table.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Maintain Referential Integrity: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Ensure that foreign keys in the fact table have corresponding primary keys in the dimension tables. This maintains referential integrity and allows for accurate data analysis.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Benefits of using a star schema for an employee dataset: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The structure is intuitive and easy to understand, facilitating straightforward queries and analysis.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The schema's design optimizes query performance by reducing the number of joins required for analysis, leading to faster and more efficient data retrieval.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Scalability: It is scalable and adaptable to changing business requirements, allowing for the addition of new dimensions or facts.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Compatibility with BI Tools: Many business intelligence (BI) tools are designed to work well with star schemas, simplifying the process of creating reports and visualizations.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729450" y="227275"/>
            <a:ext cx="7688700" cy="1058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12. Using DAX, calculate the rolling 3-month average of Monthly Income for each employee.</a:t>
            </a:r>
            <a:endParaRPr sz="2500"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28211" l="13905" r="26718" t="27199"/>
          <a:stretch/>
        </p:blipFill>
        <p:spPr>
          <a:xfrm>
            <a:off x="670850" y="1371850"/>
            <a:ext cx="7805900" cy="32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7650" y="130025"/>
            <a:ext cx="7688700" cy="1328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13. Create a hierarchy in Power BI that allows users to drill down from Department to Job Role to further narrow their analysis.</a:t>
            </a:r>
            <a:endParaRPr sz="2500"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26616" l="15007" r="70227" t="30972"/>
          <a:stretch/>
        </p:blipFill>
        <p:spPr>
          <a:xfrm>
            <a:off x="472900" y="1835650"/>
            <a:ext cx="1720024" cy="277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4">
            <a:alphaModFix/>
          </a:blip>
          <a:srcRect b="30201" l="14624" r="70113" t="31201"/>
          <a:stretch/>
        </p:blipFill>
        <p:spPr>
          <a:xfrm>
            <a:off x="2362400" y="1835650"/>
            <a:ext cx="1953748" cy="277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5">
            <a:alphaModFix/>
          </a:blip>
          <a:srcRect b="29938" l="14632" r="70024" t="31261"/>
          <a:stretch/>
        </p:blipFill>
        <p:spPr>
          <a:xfrm>
            <a:off x="4485624" y="1784288"/>
            <a:ext cx="1953752" cy="27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6">
            <a:alphaModFix/>
          </a:blip>
          <a:srcRect b="30823" l="14937" r="69800" t="30999"/>
          <a:stretch/>
        </p:blipFill>
        <p:spPr>
          <a:xfrm>
            <a:off x="6568975" y="1799338"/>
            <a:ext cx="1953752" cy="274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7650" y="205300"/>
            <a:ext cx="7688700" cy="118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14. How can you set up parameterized queries in Power BI to allow users to filter data based on the Distance from Home column?</a:t>
            </a:r>
            <a:endParaRPr sz="2500"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23831" l="8736" r="23171" t="18547"/>
          <a:stretch/>
        </p:blipFill>
        <p:spPr>
          <a:xfrm>
            <a:off x="687050" y="1460050"/>
            <a:ext cx="7643700" cy="3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678000" y="110550"/>
            <a:ext cx="7788000" cy="1242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15. In Excel, calculate the total Monthly Income for each Department, considering only the employees with a Job Level greater than or equal to 3.</a:t>
            </a:r>
            <a:endParaRPr b="0" sz="2300"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29913"/>
          <a:stretch/>
        </p:blipFill>
        <p:spPr>
          <a:xfrm>
            <a:off x="636688" y="1535200"/>
            <a:ext cx="7870623" cy="344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678000" y="129700"/>
            <a:ext cx="7788000" cy="1222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16. Explain how to perform a What-If analysis in Excel to understand the impact of a 10% increase in Percent Salary Hike on Monthly Income.</a:t>
            </a:r>
            <a:endParaRPr b="0" sz="2300"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6585" l="0" r="71510" t="26079"/>
          <a:stretch/>
        </p:blipFill>
        <p:spPr>
          <a:xfrm>
            <a:off x="1163900" y="1402775"/>
            <a:ext cx="2777752" cy="36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4714100" y="1505175"/>
            <a:ext cx="4275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Steps:-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Create a new sheet and Copy “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Monthly Income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” column in it.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 10% salary hike in “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Cell C2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” of the “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Cell B2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” from monthly income column amount.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the whole Monthly Income data and the 10% salary hike column which has only one Value in the “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Cell C2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Go to the "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 tab in the Excel ribbon.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Click on "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What-If Analysis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 and choose "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Table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."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"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Column input cell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 field, select the “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Cell B2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"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 input cell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 field, leave it blank since we are dealing with a one-variable table.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Click OK.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69800" y="115550"/>
            <a:ext cx="8204400" cy="81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17. Verify if the data adheres to a predefined schema. What actions would you take if you find inconsistencies?</a:t>
            </a:r>
            <a:endParaRPr b="0" sz="2000"/>
          </a:p>
        </p:txBody>
      </p:sp>
      <p:sp>
        <p:nvSpPr>
          <p:cNvPr id="249" name="Google Shape;249;p34"/>
          <p:cNvSpPr txBox="1"/>
          <p:nvPr/>
        </p:nvSpPr>
        <p:spPr>
          <a:xfrm>
            <a:off x="0" y="1001900"/>
            <a:ext cx="4532700" cy="4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❖"/>
            </a:pPr>
            <a:r>
              <a:rPr b="1" lang="en" sz="1100" u="sng">
                <a:solidFill>
                  <a:schemeClr val="dk2"/>
                </a:solidFill>
                <a:highlight>
                  <a:schemeClr val="lt2"/>
                </a:highlight>
              </a:rPr>
              <a:t> </a:t>
            </a:r>
            <a:r>
              <a:rPr b="1" lang="en" u="sng">
                <a:solidFill>
                  <a:schemeClr val="dk2"/>
                </a:solidFill>
                <a:highlight>
                  <a:schemeClr val="lt2"/>
                </a:highlight>
              </a:rPr>
              <a:t>Verification:</a:t>
            </a:r>
            <a:endParaRPr b="1" u="sng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➔"/>
            </a:pPr>
            <a:r>
              <a:rPr b="1" lang="en" sz="1100">
                <a:solidFill>
                  <a:schemeClr val="dk2"/>
                </a:solidFill>
              </a:rPr>
              <a:t>Schema mapping: </a:t>
            </a:r>
            <a:r>
              <a:rPr lang="en" sz="1100">
                <a:solidFill>
                  <a:schemeClr val="dk2"/>
                </a:solidFill>
              </a:rPr>
              <a:t>Map the predefined schema to the data format you're dealing with. This could involve identifying columns, data types, constraints, and relationships.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➔"/>
            </a:pPr>
            <a:r>
              <a:rPr b="1" lang="en" sz="1100">
                <a:solidFill>
                  <a:schemeClr val="dk2"/>
                </a:solidFill>
              </a:rPr>
              <a:t>Data validation</a:t>
            </a:r>
            <a:r>
              <a:rPr lang="en" sz="1100">
                <a:solidFill>
                  <a:schemeClr val="dk2"/>
                </a:solidFill>
              </a:rPr>
              <a:t>: Run checks against the mapped schema.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Data type validation: Ensure each data point conforms to the specified type (e.g., integer, string, date).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Missing value checks: Identify and handle missing values as per schema definition (e.g., allowed, imputed with default values).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Range checks: Verify if values fall within specified ranges (e.g., minimum and maximum values for numerical data).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Uniqueness checks: Ensure unique values where required by the schema (e.g., primary keys).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Foreign key checks: Validate references between related tables if applicable.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Pattern matching: Check for specific formats or regular expressions defined in the schema.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572000" y="1001900"/>
            <a:ext cx="45327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b="1" lang="en" u="sng">
                <a:solidFill>
                  <a:schemeClr val="dk2"/>
                </a:solidFill>
              </a:rPr>
              <a:t>Handling inconsistencies:</a:t>
            </a:r>
            <a:endParaRPr b="1" u="sng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➔"/>
            </a:pPr>
            <a:r>
              <a:rPr b="1" lang="en" sz="1100">
                <a:solidFill>
                  <a:schemeClr val="dk2"/>
                </a:solidFill>
              </a:rPr>
              <a:t>Identify severity</a:t>
            </a:r>
            <a:r>
              <a:rPr lang="en" sz="1100">
                <a:solidFill>
                  <a:schemeClr val="dk2"/>
                </a:solidFill>
              </a:rPr>
              <a:t>: Categorize inconsistencies based on their impact. Minor issues (e.g., formatting errors) might be tolerated, while major ones (e.g., invalid data types, missing critical values) could halt processing.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➔"/>
            </a:pPr>
            <a:r>
              <a:rPr b="1" lang="en" sz="1100">
                <a:solidFill>
                  <a:schemeClr val="dk2"/>
                </a:solidFill>
              </a:rPr>
              <a:t>Implement correction strategies</a:t>
            </a:r>
            <a:r>
              <a:rPr lang="en" sz="1100">
                <a:solidFill>
                  <a:schemeClr val="dk2"/>
                </a:solidFill>
              </a:rPr>
              <a:t>: Depending on the severity and type of inconsistency: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Automatic correction: Apply </a:t>
            </a:r>
            <a:r>
              <a:rPr lang="en" sz="1100">
                <a:solidFill>
                  <a:schemeClr val="dk2"/>
                </a:solidFill>
              </a:rPr>
              <a:t>predefined</a:t>
            </a:r>
            <a:r>
              <a:rPr lang="en" sz="1100">
                <a:solidFill>
                  <a:schemeClr val="dk2"/>
                </a:solidFill>
              </a:rPr>
              <a:t> rules to fix minor issues (e.g., standardizing date formats).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Flagging and manual review: Mark major inconsistencies for human intervention and decision-making. This might involve data cleaning, imputation, or rejection of invalid data points.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Exception handling: Implement specific routines to handle specific and recurring inconsistencies.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Reporting and logging: Document the encountered inconsistencies, including their type, frequency, and applied correction methods. This helps in data quality monitoring and future schema improvement.</a:t>
            </a:r>
            <a:endParaRPr b="1" sz="1100" u="sng">
              <a:solidFill>
                <a:schemeClr val="dk2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01650" y="4628300"/>
            <a:ext cx="8540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➔"/>
            </a:pPr>
            <a:r>
              <a:rPr lang="en" sz="1000">
                <a:solidFill>
                  <a:schemeClr val="dk2"/>
                </a:solidFill>
              </a:rPr>
              <a:t>Remember, the specific actions will depend on the context and nature of your data and schema. The goal is to strike a balance between data integrity and efficient processing, ensuring reliable and insightful analysis.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267200" y="496225"/>
            <a:ext cx="8473800" cy="43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     </a:t>
            </a:r>
            <a:r>
              <a:rPr lang="en" sz="4900"/>
              <a:t>THANK                   YOU   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21300" y="178350"/>
            <a:ext cx="8090700" cy="1518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1. Using Excel, how would you filter the dataset to only show employees aged 30 and above?</a:t>
            </a:r>
            <a:endParaRPr sz="2700"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30152"/>
          <a:stretch/>
        </p:blipFill>
        <p:spPr>
          <a:xfrm>
            <a:off x="567625" y="1320100"/>
            <a:ext cx="8008750" cy="349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670775" y="156450"/>
            <a:ext cx="7688400" cy="1518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2. Create a pivot table to summarize the average Monthly Income by Job Role</a:t>
            </a:r>
            <a:endParaRPr sz="2800"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-661" l="0" r="0" t="30298"/>
          <a:stretch/>
        </p:blipFill>
        <p:spPr>
          <a:xfrm>
            <a:off x="567625" y="1294175"/>
            <a:ext cx="8008750" cy="35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618900" y="207800"/>
            <a:ext cx="7212600" cy="1335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3. Apply conditional formatting to highlight employees with Monthly Income above the company's average income.</a:t>
            </a:r>
            <a:endParaRPr b="0" sz="250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0" t="30294"/>
          <a:stretch/>
        </p:blipFill>
        <p:spPr>
          <a:xfrm>
            <a:off x="677937" y="1634300"/>
            <a:ext cx="7788124" cy="33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4950" y="242575"/>
            <a:ext cx="7551300" cy="1137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 Create a bar chart in Excel to visualize the distribution of employee ages.</a:t>
            </a:r>
            <a:endParaRPr sz="2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30060"/>
          <a:stretch/>
        </p:blipFill>
        <p:spPr>
          <a:xfrm>
            <a:off x="719700" y="1526450"/>
            <a:ext cx="7735424" cy="338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7350" y="194125"/>
            <a:ext cx="7452600" cy="1332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5. Identify and clean any missing or inconsistent data in the "Department" column.</a:t>
            </a:r>
            <a:endParaRPr sz="2700"/>
          </a:p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2847775" y="4672725"/>
            <a:ext cx="2892900" cy="379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rgbClr val="F6B26B"/>
                </a:solidFill>
              </a:rPr>
              <a:t>Result: There is no inconsistent data</a:t>
            </a:r>
            <a:endParaRPr b="1" sz="1300">
              <a:solidFill>
                <a:srgbClr val="F6B26B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0" l="0" r="0" t="30230"/>
          <a:stretch/>
        </p:blipFill>
        <p:spPr>
          <a:xfrm>
            <a:off x="727350" y="1601125"/>
            <a:ext cx="6899016" cy="300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7650" y="165500"/>
            <a:ext cx="7688700" cy="135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6. In Power BI, establish a relationship between the "EmployeeID" in the employee data and the "EmployeeID" in the time tracking data.</a:t>
            </a:r>
            <a:endParaRPr sz="2600"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11306" l="2899" r="25147" t="31732"/>
          <a:stretch/>
        </p:blipFill>
        <p:spPr>
          <a:xfrm>
            <a:off x="829575" y="1576275"/>
            <a:ext cx="7507576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41750" y="267800"/>
            <a:ext cx="7660500" cy="1423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7. Using DAX, create a calculated column that calculates the average years an employee has spent with their current manager.</a:t>
            </a:r>
            <a:endParaRPr b="0" sz="2600">
              <a:solidFill>
                <a:schemeClr val="dk2"/>
              </a:solidFill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33885" l="18900" r="42208" t="37222"/>
          <a:stretch/>
        </p:blipFill>
        <p:spPr>
          <a:xfrm>
            <a:off x="741750" y="1750300"/>
            <a:ext cx="7660500" cy="320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613800" y="207700"/>
            <a:ext cx="7916400" cy="1415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8. Using Excel, create a pivot table that displays the count of employees in each Marital Status category, segmented by Department.</a:t>
            </a:r>
            <a:endParaRPr sz="2600"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29502"/>
          <a:stretch/>
        </p:blipFill>
        <p:spPr>
          <a:xfrm>
            <a:off x="683913" y="1574200"/>
            <a:ext cx="7776174" cy="342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